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9" autoAdjust="0"/>
    <p:restoredTop sz="94660"/>
  </p:normalViewPr>
  <p:slideViewPr>
    <p:cSldViewPr snapToGrid="0">
      <p:cViewPr varScale="1">
        <p:scale>
          <a:sx n="77" d="100"/>
          <a:sy n="77" d="100"/>
        </p:scale>
        <p:origin x="-90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26CF5FB-ECEE-4AE6-B1E5-CC0424487D64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3F25C25-0769-45A0-BF55-833C6664A1B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97551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F5FB-ECEE-4AE6-B1E5-CC0424487D64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5C25-0769-45A0-BF55-833C6664A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960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F5FB-ECEE-4AE6-B1E5-CC0424487D64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5C25-0769-45A0-BF55-833C6664A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57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F5FB-ECEE-4AE6-B1E5-CC0424487D64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5C25-0769-45A0-BF55-833C6664A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929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6CF5FB-ECEE-4AE6-B1E5-CC0424487D64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25C25-0769-45A0-BF55-833C6664A1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293303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F5FB-ECEE-4AE6-B1E5-CC0424487D64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5C25-0769-45A0-BF55-833C6664A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022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F5FB-ECEE-4AE6-B1E5-CC0424487D64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5C25-0769-45A0-BF55-833C6664A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251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F5FB-ECEE-4AE6-B1E5-CC0424487D64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5C25-0769-45A0-BF55-833C6664A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1040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F5FB-ECEE-4AE6-B1E5-CC0424487D64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5C25-0769-45A0-BF55-833C6664A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86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6CF5FB-ECEE-4AE6-B1E5-CC0424487D64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25C25-0769-45A0-BF55-833C6664A1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65795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6CF5FB-ECEE-4AE6-B1E5-CC0424487D64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25C25-0769-45A0-BF55-833C6664A1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40196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26CF5FB-ECEE-4AE6-B1E5-CC0424487D64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3F25C25-0769-45A0-BF55-833C6664A1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77189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1" y="1509054"/>
            <a:ext cx="9091024" cy="2098226"/>
          </a:xfrm>
        </p:spPr>
        <p:txBody>
          <a:bodyPr>
            <a:noAutofit/>
          </a:bodyPr>
          <a:lstStyle/>
          <a:p>
            <a:r>
              <a:rPr lang="ru-RU" sz="5400" dirty="0" smtClean="0"/>
              <a:t>«Партнерство – залог успешной совместной комплексной работы»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47" y="4388079"/>
            <a:ext cx="6831673" cy="1086237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Софейченко Надежда Николаевна</a:t>
            </a:r>
          </a:p>
          <a:p>
            <a:pPr algn="r"/>
            <a:r>
              <a:rPr lang="ru-RU" dirty="0" smtClean="0"/>
              <a:t>Председатель Думы</a:t>
            </a:r>
          </a:p>
          <a:p>
            <a:pPr algn="r"/>
            <a:r>
              <a:rPr lang="ru-RU" dirty="0" smtClean="0"/>
              <a:t> Рудногорского городского поселения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1535" y="3894666"/>
            <a:ext cx="3577332" cy="25812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572121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совета и его цели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4687" y="1656263"/>
            <a:ext cx="6722534" cy="444500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Совет профилактики был создан при Думе Рудногорского городского поселения в апреле 2018 года. Утверждено решение №53 от 09.04.2018 года.</a:t>
            </a:r>
          </a:p>
          <a:p>
            <a:pPr marL="0" indent="0">
              <a:buNone/>
            </a:pPr>
            <a:r>
              <a:rPr lang="ru-RU" dirty="0" smtClean="0"/>
              <a:t>Цели: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Проведение мероприятий направленных на своевременное предупреждение, выявление и устранение причин и условий способствующих совершению правонарушений.</a:t>
            </a:r>
          </a:p>
          <a:p>
            <a:pPr marL="514350" indent="-514350">
              <a:buAutoNum type="arabicPeriod"/>
            </a:pPr>
            <a:r>
              <a:rPr lang="ru-RU" dirty="0" smtClean="0"/>
              <a:t>Достичь единого государственного подхода в решении проблем профилактики правонарушений по защите прав личности и общества от противоправных посягательств на территории Рудногорского городского поселения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2266" y="3128433"/>
            <a:ext cx="42672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38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0970" y="3213100"/>
            <a:ext cx="7014164" cy="39454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701800"/>
            <a:ext cx="10033000" cy="3979333"/>
          </a:xfrm>
        </p:spPr>
        <p:txBody>
          <a:bodyPr/>
          <a:lstStyle/>
          <a:p>
            <a:r>
              <a:rPr lang="ru-RU" dirty="0" smtClean="0"/>
              <a:t>Участие в выявлении и устранении совместно с правоохранительными органами системы профилактики правонарушений причин и условий, на территории поселения.</a:t>
            </a:r>
          </a:p>
          <a:p>
            <a:r>
              <a:rPr lang="ru-RU" dirty="0" smtClean="0"/>
              <a:t>Участие в проведении мероприятий, направленных на допущение совершения правонарушений.</a:t>
            </a:r>
          </a:p>
          <a:p>
            <a:r>
              <a:rPr lang="ru-RU" dirty="0" smtClean="0"/>
              <a:t>Вести работу по профилактике и </a:t>
            </a:r>
          </a:p>
          <a:p>
            <a:pPr marL="0" indent="0">
              <a:buNone/>
            </a:pPr>
            <a:r>
              <a:rPr lang="ru-RU" dirty="0" smtClean="0"/>
              <a:t>выявлению семейного неблагополучия </a:t>
            </a:r>
          </a:p>
          <a:p>
            <a:pPr marL="0" indent="0">
              <a:buNone/>
            </a:pPr>
            <a:r>
              <a:rPr lang="ru-RU" dirty="0" smtClean="0"/>
              <a:t>на территории Рудногорского</a:t>
            </a:r>
          </a:p>
          <a:p>
            <a:pPr marL="0" indent="0">
              <a:buNone/>
            </a:pPr>
            <a:r>
              <a:rPr lang="ru-RU" dirty="0" smtClean="0"/>
              <a:t>городского поселения.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45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0533" y="650216"/>
            <a:ext cx="9601200" cy="14859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совета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2839" y="1280311"/>
            <a:ext cx="2793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/>
              <a:t>Храм Рождества Христова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01064" y="1473303"/>
            <a:ext cx="3975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/>
              <a:t>ОГБУЗ «Железногорская РБ» (педиатр)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95357" y="2613993"/>
            <a:ext cx="3598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/>
              <a:t>Специалист по социальной работе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45625" y="3657495"/>
            <a:ext cx="3714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/>
              <a:t>Специалист по социальной работе. </a:t>
            </a:r>
            <a:endParaRPr lang="ru-RU" i="1" u="sng" dirty="0" smtClean="0"/>
          </a:p>
          <a:p>
            <a:r>
              <a:rPr lang="ru-RU" i="1" u="sng" dirty="0" smtClean="0"/>
              <a:t>«</a:t>
            </a:r>
            <a:r>
              <a:rPr lang="ru-RU" i="1" u="sng" dirty="0"/>
              <a:t>Центр помощи семье и детям»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47945" y="3678906"/>
            <a:ext cx="444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/>
              <a:t>ОМВД</a:t>
            </a:r>
            <a:r>
              <a:rPr lang="ru-RU" dirty="0"/>
              <a:t> России по Нижнеилимскому району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41080" y="2609236"/>
            <a:ext cx="2159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/>
              <a:t>Председатель </a:t>
            </a:r>
            <a:r>
              <a:rPr lang="ru-RU" i="1" u="sng" dirty="0" smtClean="0"/>
              <a:t>Думы</a:t>
            </a:r>
            <a:endParaRPr lang="ru-RU" i="1" u="sng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95533" y="4678885"/>
            <a:ext cx="5042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 smtClean="0"/>
              <a:t>Социальный </a:t>
            </a:r>
            <a:r>
              <a:rPr lang="ru-RU" i="1" u="sng" dirty="0"/>
              <a:t>педагог – МОУ «Рудногорская СОШ</a:t>
            </a:r>
            <a:r>
              <a:rPr lang="ru-RU" i="1" u="sng" dirty="0" smtClean="0"/>
              <a:t>»</a:t>
            </a:r>
            <a:endParaRPr lang="ru-RU" i="1" u="sng" dirty="0"/>
          </a:p>
        </p:txBody>
      </p:sp>
      <p:cxnSp>
        <p:nvCxnSpPr>
          <p:cNvPr id="14" name="Прямая со стрелкой 13"/>
          <p:cNvCxnSpPr>
            <a:endCxn id="5" idx="0"/>
          </p:cNvCxnSpPr>
          <p:nvPr/>
        </p:nvCxnSpPr>
        <p:spPr>
          <a:xfrm flipH="1">
            <a:off x="2379375" y="1046800"/>
            <a:ext cx="2317622" cy="233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544018" y="1333053"/>
            <a:ext cx="27263" cy="1276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6533142" y="1377556"/>
            <a:ext cx="63013" cy="3118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959601" y="1345677"/>
            <a:ext cx="940556" cy="2374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595357" y="1290135"/>
            <a:ext cx="758107" cy="1245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907867" y="1290135"/>
            <a:ext cx="660400" cy="174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3845395" y="1377556"/>
            <a:ext cx="1193434" cy="2176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6618" y="1683937"/>
            <a:ext cx="2357967" cy="1571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533" y="5152005"/>
            <a:ext cx="2633862" cy="1455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2080" y="5191139"/>
            <a:ext cx="1628077" cy="1377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2567" y="4126464"/>
            <a:ext cx="2572184" cy="1607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2898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267" y="-127000"/>
            <a:ext cx="9601200" cy="1485900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по профилактике правонарушений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с субъектами</a:t>
            </a:r>
            <a:endParaRPr lang="ru-RU" sz="2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0067" y="2215091"/>
            <a:ext cx="9753600" cy="3694642"/>
          </a:xfrm>
        </p:spPr>
        <p:txBody>
          <a:bodyPr/>
          <a:lstStyle/>
          <a:p>
            <a:r>
              <a:rPr lang="ru-RU" dirty="0" smtClean="0"/>
              <a:t>Правоохранительные органы</a:t>
            </a:r>
          </a:p>
          <a:p>
            <a:r>
              <a:rPr lang="ru-RU" dirty="0" smtClean="0"/>
              <a:t>Органы Здравоохранения</a:t>
            </a:r>
          </a:p>
          <a:p>
            <a:r>
              <a:rPr lang="ru-RU" dirty="0" smtClean="0"/>
              <a:t>Общественные организации:</a:t>
            </a:r>
          </a:p>
          <a:p>
            <a:pPr marL="514350" indent="-514350">
              <a:buAutoNum type="arabicPeriod"/>
            </a:pPr>
            <a:r>
              <a:rPr lang="ru-RU" dirty="0" smtClean="0"/>
              <a:t>Совет ветеранов</a:t>
            </a:r>
          </a:p>
          <a:p>
            <a:pPr marL="514350" indent="-514350">
              <a:buAutoNum type="arabicPeriod"/>
            </a:pPr>
            <a:r>
              <a:rPr lang="ru-RU" dirty="0" smtClean="0"/>
              <a:t>Женский совет</a:t>
            </a:r>
          </a:p>
          <a:p>
            <a:pPr marL="514350" indent="-514350">
              <a:buAutoNum type="arabicPeriod"/>
            </a:pPr>
            <a:r>
              <a:rPr lang="ru-RU" dirty="0" smtClean="0"/>
              <a:t>Молодежный парламент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1067" y="16256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09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967" y="0"/>
            <a:ext cx="9601200" cy="1485900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по профилактике правонарушений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с субъектами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Школа</a:t>
            </a:r>
          </a:p>
          <a:p>
            <a:r>
              <a:rPr lang="ru-RU" dirty="0" smtClean="0"/>
              <a:t>Библиотека</a:t>
            </a:r>
          </a:p>
          <a:p>
            <a:r>
              <a:rPr lang="ru-RU" dirty="0" smtClean="0"/>
              <a:t>Дом Культуры</a:t>
            </a:r>
          </a:p>
          <a:p>
            <a:r>
              <a:rPr lang="ru-RU" dirty="0" smtClean="0"/>
              <a:t>Волонтерское движение</a:t>
            </a:r>
          </a:p>
          <a:p>
            <a:pPr marL="0" indent="0">
              <a:buNone/>
            </a:pPr>
            <a:r>
              <a:rPr lang="ru-RU" dirty="0" smtClean="0"/>
              <a:t>«Твори добро»</a:t>
            </a:r>
            <a:endParaRPr lang="ru-RU" dirty="0"/>
          </a:p>
          <a:p>
            <a:r>
              <a:rPr lang="ru-RU" dirty="0" smtClean="0"/>
              <a:t>Храм Рождества Христова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9377" y="5002881"/>
            <a:ext cx="3093023" cy="1855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6039" y="1762821"/>
            <a:ext cx="2648227" cy="19861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5259" y="2542516"/>
            <a:ext cx="3025770" cy="22693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1186" y="4663298"/>
            <a:ext cx="2994113" cy="22455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9184" y="3434092"/>
            <a:ext cx="1794606" cy="19916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2460" y="3384359"/>
            <a:ext cx="2403429" cy="180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4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Формы</a:t>
            </a:r>
            <a:r>
              <a:rPr lang="ru-RU" b="1" dirty="0" smtClean="0"/>
              <a:t> работы совета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9243" y="1927654"/>
            <a:ext cx="9601200" cy="35814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Приглашение на совет по профилактики</a:t>
            </a:r>
          </a:p>
          <a:p>
            <a:r>
              <a:rPr lang="ru-RU" dirty="0" smtClean="0"/>
              <a:t>Рейды</a:t>
            </a:r>
          </a:p>
          <a:p>
            <a:r>
              <a:rPr lang="ru-RU" dirty="0" smtClean="0"/>
              <a:t>Беседы</a:t>
            </a:r>
          </a:p>
          <a:p>
            <a:r>
              <a:rPr lang="ru-RU" dirty="0" smtClean="0"/>
              <a:t>Посещение семей на дому</a:t>
            </a:r>
          </a:p>
          <a:p>
            <a:r>
              <a:rPr lang="ru-RU" dirty="0" smtClean="0"/>
              <a:t>Организация досуга</a:t>
            </a:r>
          </a:p>
          <a:p>
            <a:r>
              <a:rPr lang="ru-RU" dirty="0" smtClean="0"/>
              <a:t>Различные акции</a:t>
            </a:r>
          </a:p>
          <a:p>
            <a:r>
              <a:rPr lang="ru-RU" dirty="0" smtClean="0"/>
              <a:t>Работа с молодёжью</a:t>
            </a:r>
          </a:p>
          <a:p>
            <a:r>
              <a:rPr lang="ru-RU" dirty="0" smtClean="0"/>
              <a:t>Обследование жилищно – бытовых условий семей, находящихся в трудной жизненной ситуации и в социально опасном положении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726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534" y="1672168"/>
            <a:ext cx="3979333" cy="14859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нравится работать с людьми я верю, что перемены могут прийти только благодаря сотрудничеству.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6484" y="1672168"/>
            <a:ext cx="5302249" cy="3534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968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126</TotalTime>
  <Words>265</Words>
  <Application>Microsoft Office PowerPoint</Application>
  <PresentationFormat>Произвольный</PresentationFormat>
  <Paragraphs>49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Crop</vt:lpstr>
      <vt:lpstr>«Партнерство – залог успешной совместной комплексной работы»</vt:lpstr>
      <vt:lpstr>Создание совета и его цели</vt:lpstr>
      <vt:lpstr>Задачи</vt:lpstr>
      <vt:lpstr>Состав совета</vt:lpstr>
      <vt:lpstr>Совет по профилактике правонарушений взаимодействие с субъектами</vt:lpstr>
      <vt:lpstr>Совет по профилактике правонарушений взаимодействие с субъектами</vt:lpstr>
      <vt:lpstr>Формы работы совета</vt:lpstr>
      <vt:lpstr>Мне нравится работать с людьми я верю, что перемены могут прийти только благодаря сотрудничеству.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«Партнерство – залог успешной совместной комплексной работы»</dc:title>
  <dc:creator>Мария</dc:creator>
  <cp:lastModifiedBy>Администратор</cp:lastModifiedBy>
  <cp:revision>14</cp:revision>
  <dcterms:created xsi:type="dcterms:W3CDTF">2024-03-24T14:29:52Z</dcterms:created>
  <dcterms:modified xsi:type="dcterms:W3CDTF">2024-03-25T03:28:05Z</dcterms:modified>
</cp:coreProperties>
</file>